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4" r:id="rId2"/>
    <p:sldId id="286" r:id="rId3"/>
    <p:sldId id="290" r:id="rId4"/>
    <p:sldId id="292" r:id="rId5"/>
    <p:sldId id="293" r:id="rId6"/>
    <p:sldId id="294" r:id="rId7"/>
    <p:sldId id="295" r:id="rId8"/>
    <p:sldId id="296" r:id="rId9"/>
    <p:sldId id="29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05495E"/>
    <a:srgbClr val="00AEEF"/>
    <a:srgbClr val="41A7BF"/>
    <a:srgbClr val="0E6794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106" d="100"/>
          <a:sy n="106" d="100"/>
        </p:scale>
        <p:origin x="136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07.06.2024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722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68272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91401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08844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08174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72024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99691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2993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1880" y="5733256"/>
            <a:ext cx="2376264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763688" y="2060848"/>
            <a:ext cx="5832648" cy="19442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ЖИТТЯ І СПАСІННЯ</a:t>
            </a:r>
            <a:br>
              <a:rPr lang="en-US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НАШОМУ МОГУТНЬОМУ БОЗІ</a:t>
            </a:r>
            <a:endParaRPr lang="ru-RU" sz="3400" spc="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6: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0963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Грішне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слово безбожного ЧОЛОВІКА в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серці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моїм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b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Нема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справжнього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страху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Божого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перед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очима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01153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3456384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6:6-7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-16848" y="764704"/>
            <a:ext cx="9144000" cy="482453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3600" b="1" spc="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b="1" spc="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3600" b="1" spc="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3600" b="1" spc="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b="1" spc="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Господи </a:t>
            </a:r>
            <a:r>
              <a:rPr lang="ru-RU" sz="3600" b="1" spc="1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Творче</a:t>
            </a:r>
            <a:r>
              <a:rPr lang="ru-RU" sz="3600" b="1" spc="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аж до</a:t>
            </a:r>
            <a:br>
              <a:rPr lang="en-US" sz="3600" b="1" spc="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b="1" spc="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небес </a:t>
            </a:r>
            <a:r>
              <a:rPr lang="ru-RU" sz="3600" b="1" spc="1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3600" b="1" spc="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b="1" spc="1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Твоє</a:t>
            </a:r>
            <a:r>
              <a:rPr lang="ru-RU" sz="3600" b="1" spc="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3600" b="1" spc="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b="1" spc="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аж до </a:t>
            </a:r>
            <a:r>
              <a:rPr lang="ru-RU" sz="3600" b="1" spc="1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хмар</a:t>
            </a:r>
            <a:r>
              <a:rPr lang="ru-RU" sz="3600" b="1" spc="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Твоя </a:t>
            </a:r>
            <a:r>
              <a:rPr lang="ru-RU" sz="3600" b="1" spc="1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вірність</a:t>
            </a:r>
            <a:r>
              <a:rPr lang="ru-RU" sz="3600" b="1" spc="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b="1" spc="1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Могутній</a:t>
            </a:r>
            <a:r>
              <a:rPr lang="ru-RU" sz="3600" b="1" spc="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Твоя </a:t>
            </a:r>
            <a:r>
              <a:rPr lang="ru-RU" sz="3600" b="1" spc="1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справедливість</a:t>
            </a:r>
            <a:r>
              <a:rPr lang="ru-RU" sz="3600" b="1" spc="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b="1" spc="1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немов</a:t>
            </a:r>
            <a:r>
              <a:rPr lang="ru-RU" sz="3600" b="1" spc="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гори </a:t>
            </a:r>
            <a:r>
              <a:rPr lang="ru-RU" sz="3600" b="1" spc="1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Божі</a:t>
            </a:r>
            <a:r>
              <a:rPr lang="ru-RU" sz="3600" b="1" spc="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3600" b="1" spc="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b="1" spc="1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Твої</a:t>
            </a:r>
            <a:r>
              <a:rPr lang="ru-RU" sz="3600" b="1" spc="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суди </a:t>
            </a:r>
            <a:r>
              <a:rPr lang="ru-RU" sz="3600" b="1" spc="1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безодня</a:t>
            </a:r>
            <a:r>
              <a:rPr lang="ru-RU" sz="3600" b="1" spc="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велика, </a:t>
            </a:r>
            <a:r>
              <a:rPr lang="ru-RU" sz="3600" b="1" spc="1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людину</a:t>
            </a:r>
            <a:r>
              <a:rPr lang="ru-RU" sz="3600" b="1" spc="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й худобу </a:t>
            </a:r>
            <a:r>
              <a:rPr lang="ru-RU" sz="3600" b="1" spc="1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лагідно</a:t>
            </a:r>
            <a:r>
              <a:rPr lang="ru-RU" sz="3600" b="1" spc="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b="1" spc="1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спасаєш</a:t>
            </a:r>
            <a:r>
              <a:rPr lang="ru-RU" sz="3600" b="1" spc="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b="1" spc="1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3600" b="1" spc="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Господи! </a:t>
            </a:r>
          </a:p>
          <a:p>
            <a:endParaRPr lang="en-US" sz="3600" b="1" spc="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027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6:8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1124744"/>
            <a:ext cx="9144000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Яка дорога Твоя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милість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милосердний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Боже,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і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ховаються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молоді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працівники-баптисти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тіні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Твоїх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крил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687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6:9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02433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вони з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ситости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дому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Твого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напоюються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силою та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здоров’ям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і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їх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напуваєш</a:t>
            </a:r>
            <a:b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 потока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Своїх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солодощів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51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5733256"/>
            <a:ext cx="3384376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6:10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 Тебе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джерело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фізичного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вічного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життя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Твоїм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світлі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побачимо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світло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викуплення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162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5733256"/>
            <a:ext cx="3384376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6:11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1124744"/>
            <a:ext cx="9144000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ru-RU" sz="3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Дорогий</a:t>
            </a:r>
            <a:r>
              <a:rPr lang="ru-RU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Господи, </a:t>
            </a:r>
            <a:r>
              <a:rPr lang="ru-RU" sz="3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продовж</a:t>
            </a:r>
            <a:r>
              <a:rPr lang="ru-RU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Свою </a:t>
            </a:r>
            <a:r>
              <a:rPr lang="ru-RU" sz="3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милість</a:t>
            </a:r>
            <a:r>
              <a:rPr lang="ru-RU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 тих </a:t>
            </a:r>
            <a:r>
              <a:rPr lang="ru-RU" sz="3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молодих</a:t>
            </a:r>
            <a:r>
              <a:rPr lang="ru-RU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братів-баптистів</a:t>
            </a:r>
            <a:r>
              <a:rPr lang="ru-RU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знає</a:t>
            </a:r>
            <a:r>
              <a:rPr lang="ru-RU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Тебе </a:t>
            </a:r>
            <a:endParaRPr lang="en-US" sz="3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3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благовістить</a:t>
            </a:r>
            <a:r>
              <a:rPr lang="ru-RU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про Тебе, </a:t>
            </a:r>
            <a:endParaRPr lang="en-US" sz="3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 правду Свою </a:t>
            </a:r>
            <a:r>
              <a:rPr lang="en-US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ru-RU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3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щиросердих</a:t>
            </a:r>
            <a:r>
              <a:rPr lang="ru-RU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організатор</a:t>
            </a:r>
            <a:r>
              <a:rPr lang="ru-RU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нової</a:t>
            </a:r>
            <a:r>
              <a:rPr lang="ru-RU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церкви!</a:t>
            </a:r>
            <a:endParaRPr lang="en-US" sz="3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237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5733256"/>
            <a:ext cx="3384376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6:12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7504" y="1124744"/>
            <a:ext cx="9036496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Нога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пишних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ЧОЛОВІКІВ нехай не наступить на мене,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Твого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благовісника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безбожна рука нехай 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викидає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мене! 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380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5733256"/>
            <a:ext cx="3384376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6:13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Попадали там</a:t>
            </a:r>
            <a:b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беззаконники, повалено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їх</a:t>
            </a:r>
            <a:b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встати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не </a:t>
            </a:r>
            <a:r>
              <a:rPr lang="ru-RU" sz="4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зможуть</a:t>
            </a:r>
            <a:r>
              <a:rPr lang="ru-RU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543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</TotalTime>
  <Words>238</Words>
  <Application>Microsoft Office PowerPoint</Application>
  <PresentationFormat>Екран (4:3)</PresentationFormat>
  <Paragraphs>56</Paragraphs>
  <Slides>9</Slides>
  <Notes>9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3" baseType="lpstr">
      <vt:lpstr>Arial</vt:lpstr>
      <vt:lpstr>Calibri</vt:lpstr>
      <vt:lpstr>Verdana</vt:lpstr>
      <vt:lpstr>Тема Office</vt:lpstr>
      <vt:lpstr>ПСАЛОМ 36</vt:lpstr>
      <vt:lpstr>ПСАЛОМ 36:2</vt:lpstr>
      <vt:lpstr>ПСАЛОМ 36:6-7</vt:lpstr>
      <vt:lpstr>ПСАЛОМ 36:8</vt:lpstr>
      <vt:lpstr>ПСАЛОМ 36:9</vt:lpstr>
      <vt:lpstr>ПСАЛОМ 36:10</vt:lpstr>
      <vt:lpstr>ПСАЛОМ 36:11</vt:lpstr>
      <vt:lpstr>ПСАЛОМ 36:12</vt:lpstr>
      <vt:lpstr>ПСАЛОМ 36:13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176</cp:revision>
  <dcterms:created xsi:type="dcterms:W3CDTF">2011-03-25T18:27:23Z</dcterms:created>
  <dcterms:modified xsi:type="dcterms:W3CDTF">2024-06-07T16:14:19Z</dcterms:modified>
</cp:coreProperties>
</file>